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13"/>
  </p:notesMasterIdLst>
  <p:sldIdLst>
    <p:sldId id="260" r:id="rId3"/>
    <p:sldId id="261" r:id="rId4"/>
    <p:sldId id="262" r:id="rId5"/>
    <p:sldId id="266" r:id="rId6"/>
    <p:sldId id="270" r:id="rId7"/>
    <p:sldId id="269" r:id="rId8"/>
    <p:sldId id="267" r:id="rId9"/>
    <p:sldId id="271" r:id="rId10"/>
    <p:sldId id="273" r:id="rId11"/>
    <p:sldId id="272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66" d="100"/>
          <a:sy n="66" d="100"/>
        </p:scale>
        <p:origin x="-1692" y="-666"/>
      </p:cViewPr>
      <p:guideLst>
        <p:guide orient="horz" pos="2160"/>
        <p:guide pos="2880"/>
        <p:guide pos="144"/>
        <p:guide pos="561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67" d="100"/>
          <a:sy n="67" d="100"/>
        </p:scale>
        <p:origin x="-3276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A3D3F-FA3A-43FB-819B-B918D157AE16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39F434-8BE4-4208-A27E-B9B0B17D62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2696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b="17288"/>
          <a:stretch/>
        </p:blipFill>
        <p:spPr>
          <a:xfrm>
            <a:off x="3628" y="0"/>
            <a:ext cx="9140372" cy="5040087"/>
          </a:xfrm>
          <a:prstGeom prst="rect">
            <a:avLst/>
          </a:prstGeom>
          <a:effectLst>
            <a:reflection blurRad="6350" stA="50000" endA="275" endPos="40000" dist="1016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762000"/>
            <a:ext cx="8686800" cy="14700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2787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337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369488"/>
            <a:ext cx="8686800" cy="4922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1278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6348" y="79956"/>
            <a:ext cx="2057400" cy="5851525"/>
          </a:xfrm>
        </p:spPr>
        <p:txBody>
          <a:bodyPr vert="eaVert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79956"/>
            <a:ext cx="6465348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17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80246"/>
            <a:ext cx="86868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7908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33942" b="17288"/>
          <a:stretch/>
        </p:blipFill>
        <p:spPr>
          <a:xfrm>
            <a:off x="3628" y="0"/>
            <a:ext cx="9140372" cy="2971800"/>
          </a:xfrm>
          <a:prstGeom prst="rect">
            <a:avLst/>
          </a:prstGeom>
          <a:effectLst>
            <a:reflection blurRad="6350" stA="50000" endPos="95000" dist="1016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624387"/>
            <a:ext cx="8686799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1"/>
                </a:solidFill>
                <a:effectLst>
                  <a:reflection blurRad="6350" stA="250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3124200"/>
            <a:ext cx="86867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215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0254" y="1371600"/>
            <a:ext cx="4255546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267200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6756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74960"/>
            <a:ext cx="42687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2014722"/>
            <a:ext cx="4268788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74960"/>
            <a:ext cx="42703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14722"/>
            <a:ext cx="4270375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3444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6250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965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4684"/>
            <a:ext cx="3236913" cy="1162050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54684"/>
            <a:ext cx="53403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1216734"/>
            <a:ext cx="32369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676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416425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228600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983163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176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microsoft.com/office/2007/relationships/media" Target="../media/media1.wm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ideo" Target="../media/media1.wm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nderwater.wmv">
            <a:hlinkClick r:id="" action="ppaction://media"/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 rotWithShape="1">
          <a:blip r:embed="rId15">
            <a:lum bright="-10000" contrast="10000"/>
          </a:blip>
          <a:srcRect t="62763" b="17288"/>
          <a:stretch/>
        </p:blipFill>
        <p:spPr>
          <a:xfrm>
            <a:off x="3628" y="0"/>
            <a:ext cx="9140372" cy="1215573"/>
          </a:xfrm>
          <a:prstGeom prst="rect">
            <a:avLst/>
          </a:prstGeom>
          <a:effectLst>
            <a:reflection blurRad="6350" stA="25000" endPos="95000" dist="101600" dir="5400000" sy="-100000" algn="bl" rotWithShape="0"/>
          </a:effec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47172"/>
            <a:ext cx="8686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69998"/>
            <a:ext cx="8686800" cy="4937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8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884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 Quality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you need to cut and paste this page for additional </a:t>
            </a:r>
            <a:r>
              <a:rPr lang="en-US" dirty="0" smtClean="0"/>
              <a:t>water quality pages </a:t>
            </a:r>
            <a:r>
              <a:rPr lang="en-US" dirty="0"/>
              <a:t>you can</a:t>
            </a:r>
            <a:r>
              <a:rPr lang="en-US" dirty="0" smtClean="0"/>
              <a:t>.</a:t>
            </a:r>
          </a:p>
          <a:p>
            <a:r>
              <a:rPr lang="en-US" dirty="0" smtClean="0"/>
              <a:t>See 2011 report for template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8595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Long Island Creek Sites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Sewage Pipe upstream of Site B</a:t>
            </a:r>
          </a:p>
          <a:p>
            <a:endParaRPr lang="en-US" dirty="0"/>
          </a:p>
          <a:p>
            <a:r>
              <a:rPr lang="en-US" dirty="0" smtClean="0"/>
              <a:t>Fish kills discovered on last day of monitoring</a:t>
            </a:r>
          </a:p>
          <a:p>
            <a:endParaRPr lang="en-US" dirty="0"/>
          </a:p>
          <a:p>
            <a:r>
              <a:rPr lang="en-US" dirty="0" smtClean="0"/>
              <a:t>Left bank erosion (looking downstream)</a:t>
            </a:r>
          </a:p>
          <a:p>
            <a:endParaRPr lang="en-US" dirty="0"/>
          </a:p>
          <a:p>
            <a:r>
              <a:rPr lang="en-US" dirty="0" smtClean="0"/>
              <a:t>Continuation of right bank </a:t>
            </a:r>
            <a:r>
              <a:rPr lang="en-US" smtClean="0"/>
              <a:t>restoration project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0455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Urban Ecology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you need to cut and paste this page for additional </a:t>
            </a:r>
            <a:r>
              <a:rPr lang="en-US" dirty="0" smtClean="0"/>
              <a:t>urban ecology pages </a:t>
            </a:r>
            <a:r>
              <a:rPr lang="en-US" dirty="0"/>
              <a:t>you can.</a:t>
            </a:r>
          </a:p>
          <a:p>
            <a:r>
              <a:rPr lang="en-US" dirty="0" smtClean="0"/>
              <a:t>Tree risk assessment – see last year’s report for a template</a:t>
            </a:r>
          </a:p>
          <a:p>
            <a:r>
              <a:rPr lang="en-US" dirty="0" smtClean="0"/>
              <a:t>You will need to work with Eric on this section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670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Land 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Remote sensing overview and overall watershed </a:t>
            </a:r>
            <a:r>
              <a:rPr lang="en-US" dirty="0"/>
              <a:t>– see last year’s report for a template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0759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Marsh Creek </a:t>
            </a:r>
            <a:r>
              <a:rPr lang="en-US" dirty="0" smtClean="0"/>
              <a:t>Site 5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1268434"/>
            <a:ext cx="7086600" cy="5454154"/>
          </a:xfrm>
        </p:spPr>
      </p:pic>
    </p:spTree>
    <p:extLst>
      <p:ext uri="{BB962C8B-B14F-4D97-AF65-F5344CB8AC3E}">
        <p14:creationId xmlns:p14="http://schemas.microsoft.com/office/powerpoint/2010/main" val="87009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48000"/>
            <a:ext cx="5029200" cy="3810000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Marsh Creek </a:t>
            </a:r>
            <a:r>
              <a:rPr lang="en-US" dirty="0" smtClean="0"/>
              <a:t>Site 5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1179286"/>
            <a:ext cx="5080000" cy="3810000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3764643"/>
            <a:ext cx="5080000" cy="3086100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3" y="1179286"/>
            <a:ext cx="4572000" cy="3164114"/>
          </a:xfrm>
          <a:ln w="254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11197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Marsh Creek </a:t>
            </a:r>
            <a:r>
              <a:rPr lang="en-US" dirty="0" smtClean="0"/>
              <a:t>Site 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Proximity to developing construction</a:t>
            </a:r>
          </a:p>
          <a:p>
            <a:endParaRPr lang="en-US" dirty="0"/>
          </a:p>
          <a:p>
            <a:r>
              <a:rPr lang="en-US" dirty="0" smtClean="0"/>
              <a:t>Proximity to bridge and road</a:t>
            </a:r>
          </a:p>
          <a:p>
            <a:endParaRPr lang="en-US" dirty="0"/>
          </a:p>
          <a:p>
            <a:r>
              <a:rPr lang="en-US" dirty="0" smtClean="0"/>
              <a:t>Eroded right bank (looking downstream)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1197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Long Island Creek </a:t>
            </a:r>
            <a:r>
              <a:rPr lang="en-US" dirty="0" smtClean="0"/>
              <a:t>Site 5 A &amp; B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1219200"/>
            <a:ext cx="4399117" cy="5652866"/>
          </a:xfrm>
        </p:spPr>
      </p:pic>
    </p:spTree>
    <p:extLst>
      <p:ext uri="{BB962C8B-B14F-4D97-AF65-F5344CB8AC3E}">
        <p14:creationId xmlns:p14="http://schemas.microsoft.com/office/powerpoint/2010/main" val="346571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Long Island Creek </a:t>
            </a:r>
            <a:r>
              <a:rPr lang="en-US" dirty="0" smtClean="0"/>
              <a:t>Site A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4978400" cy="3733800"/>
          </a:xfrm>
          <a:ln w="25400"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7" y="3048000"/>
            <a:ext cx="5080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455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Long Island Creek </a:t>
            </a:r>
            <a:r>
              <a:rPr lang="en-US" dirty="0" smtClean="0"/>
              <a:t>Site 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624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1881344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D310BA1-D636-4FA6-8511-A91491A6481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TS101881344</Template>
  <TotalTime>58</TotalTime>
  <Words>157</Words>
  <Application>Microsoft Office PowerPoint</Application>
  <PresentationFormat>On-screen Show (4:3)</PresentationFormat>
  <Paragraphs>29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TS101881344</vt:lpstr>
      <vt:lpstr>Water Quality</vt:lpstr>
      <vt:lpstr>Urban Ecology</vt:lpstr>
      <vt:lpstr>Land Use</vt:lpstr>
      <vt:lpstr>Marsh Creek Site 5</vt:lpstr>
      <vt:lpstr>Marsh Creek Site 5</vt:lpstr>
      <vt:lpstr>Marsh Creek Site 5</vt:lpstr>
      <vt:lpstr>Long Island Creek Site 5 A &amp; B</vt:lpstr>
      <vt:lpstr>Long Island Creek Site A</vt:lpstr>
      <vt:lpstr>Long Island Creek Site B</vt:lpstr>
      <vt:lpstr>Long Island Creek Sites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NHP</dc:creator>
  <dc:description>2010 animated water waves powerpoint template from presentationpro.com</dc:description>
  <cp:lastModifiedBy>juser</cp:lastModifiedBy>
  <cp:revision>8</cp:revision>
  <dcterms:created xsi:type="dcterms:W3CDTF">2012-07-03T18:48:29Z</dcterms:created>
  <dcterms:modified xsi:type="dcterms:W3CDTF">2012-07-10T19:04:14Z</dcterms:modified>
  <cp:category>2010 nature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TC018813449991</vt:lpwstr>
  </property>
</Properties>
</file>